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</p:sldIdLst>
  <p:sldSz cx="9144000" cy="5143500" type="screen16x9"/>
  <p:notesSz cx="6858000" cy="9144000"/>
  <p:embeddedFontLst>
    <p:embeddedFont>
      <p:font typeface="Comfortaa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5d9b64b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5d9b64b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4690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612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5d9b6489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5d9b6489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5d9b64893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5d9b64893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05d9b62de7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05d9b62de7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5d9b6489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5d9b6489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5d9b64ba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5d9b64ba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5d9b64b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5d9b64b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5d9b64ba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5d9b64ba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8743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5d9b64ba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5d9b64ba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4102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907675" y="0"/>
            <a:ext cx="3630600" cy="514350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3642800" y="568800"/>
            <a:ext cx="223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75" y="209400"/>
            <a:ext cx="2238900" cy="22389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847775" y="2079150"/>
            <a:ext cx="44106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PROJETO INDIVIDUAL</a:t>
            </a:r>
            <a:endParaRPr sz="26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TEAMFIGHT GUIDES</a:t>
            </a:r>
            <a:endParaRPr sz="28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/>
          <p:nvPr/>
        </p:nvSpPr>
        <p:spPr>
          <a:xfrm rot="-4948470">
            <a:off x="189375" y="3143139"/>
            <a:ext cx="3630672" cy="523232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7" name="Google Shape;117;p19"/>
          <p:cNvSpPr/>
          <p:nvPr/>
        </p:nvSpPr>
        <p:spPr>
          <a:xfrm rot="-4948470">
            <a:off x="4763262" y="-3511575"/>
            <a:ext cx="3630672" cy="5923147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8" name="Google Shape;118;p19"/>
          <p:cNvSpPr/>
          <p:nvPr/>
        </p:nvSpPr>
        <p:spPr>
          <a:xfrm rot="-4948470">
            <a:off x="5387087" y="-3593350"/>
            <a:ext cx="3630672" cy="5923147"/>
          </a:xfrm>
          <a:prstGeom prst="parallelogram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1116899" y="1194768"/>
            <a:ext cx="3758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CONCLUSÃO</a:t>
            </a:r>
            <a:endParaRPr sz="31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" name="Imagem 8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28968EE6-A6A9-49DF-869B-B9559A94A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949" y="1194768"/>
            <a:ext cx="8217472" cy="462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70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907675" y="0"/>
            <a:ext cx="3630600" cy="514350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4231138" y="2140878"/>
            <a:ext cx="3247697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DÚVIDAS?</a:t>
            </a:r>
            <a:endParaRPr sz="44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37E5DD3C-7CE0-4507-AD21-F46472479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38125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153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-907675" y="0"/>
            <a:ext cx="3630600" cy="514350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214225" y="209400"/>
            <a:ext cx="4410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PROJETO FEITO POR:</a:t>
            </a:r>
            <a:endParaRPr sz="24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5925" y="1421822"/>
            <a:ext cx="2238900" cy="27972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2915225" y="2032950"/>
            <a:ext cx="32784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Leonardo Salomão</a:t>
            </a:r>
            <a:endParaRPr sz="23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3556600" y="2571750"/>
            <a:ext cx="19298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RA: 01212176</a:t>
            </a:r>
            <a:endParaRPr sz="23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70548" y="209400"/>
            <a:ext cx="2172175" cy="206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 rot="-4948470">
            <a:off x="189375" y="3143139"/>
            <a:ext cx="3630672" cy="523232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3" name="Google Shape;73;p15"/>
          <p:cNvSpPr/>
          <p:nvPr/>
        </p:nvSpPr>
        <p:spPr>
          <a:xfrm rot="-4948470">
            <a:off x="4763262" y="-3511575"/>
            <a:ext cx="3630672" cy="5923147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4" name="Google Shape;74;p15"/>
          <p:cNvSpPr/>
          <p:nvPr/>
        </p:nvSpPr>
        <p:spPr>
          <a:xfrm rot="-4948470">
            <a:off x="5387087" y="-3593350"/>
            <a:ext cx="3630672" cy="5923147"/>
          </a:xfrm>
          <a:prstGeom prst="parallelogram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555175" y="438000"/>
            <a:ext cx="27507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Sumário</a:t>
            </a:r>
            <a:endParaRPr sz="31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555175" y="1437913"/>
            <a:ext cx="34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CONTEXTO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555175" y="1856375"/>
            <a:ext cx="407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APRESENTAÇÃO SOCIOEMOCIONAL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555175" y="2274825"/>
            <a:ext cx="34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SITE INSTITUCIONAL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555175" y="2712288"/>
            <a:ext cx="34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TRELLO / GITHUB</a:t>
            </a:r>
            <a:endParaRPr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3769" y="438000"/>
            <a:ext cx="4450225" cy="47221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555175" y="3111725"/>
            <a:ext cx="396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DESAFIO</a:t>
            </a:r>
            <a:endParaRPr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" name="Google Shape;79;p15">
            <a:extLst>
              <a:ext uri="{FF2B5EF4-FFF2-40B4-BE49-F238E27FC236}">
                <a16:creationId xmlns:a16="http://schemas.microsoft.com/office/drawing/2014/main" id="{9D6148A3-6742-45EF-9D84-31FB7323FCB0}"/>
              </a:ext>
            </a:extLst>
          </p:cNvPr>
          <p:cNvSpPr txBox="1"/>
          <p:nvPr/>
        </p:nvSpPr>
        <p:spPr>
          <a:xfrm>
            <a:off x="555174" y="3511925"/>
            <a:ext cx="3959999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AGRADECIMENTOS E CONCLUSÃO</a:t>
            </a:r>
            <a:endParaRPr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-1364825" y="-45750"/>
            <a:ext cx="5156100" cy="523500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-1924276" y="387275"/>
            <a:ext cx="5156100" cy="5143500"/>
          </a:xfrm>
          <a:prstGeom prst="parallelogram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336331" y="919775"/>
            <a:ext cx="2184419" cy="661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Contexto</a:t>
            </a:r>
            <a:endParaRPr sz="31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3620100" y="675150"/>
            <a:ext cx="5523900" cy="25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League </a:t>
            </a:r>
            <a:r>
              <a:rPr lang="pt-BR" dirty="0" err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of</a:t>
            </a: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pt-BR" dirty="0" err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Legends</a:t>
            </a: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é um jogo eletrônico online gratuito, do gênero batalha multijogador, desenvolvido e publicado pela Riot Games em 2009. Estamos em 2021 e mesmo assim, o número de jogadores iniciantes cresce cada vez mais, então com este site, estes players novos, conseguiriam entrar na comunidade, sabendo o básico de League.</a:t>
            </a:r>
            <a:endParaRPr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3620100" y="3038100"/>
            <a:ext cx="5156100" cy="15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Muitas pessoas desistem de jogar League of Legends, por achar um jogo muito complexo e difícil no começo, então pensando nisso, veio a idéia de ajudar estes novos jogadores.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88201" y="1581575"/>
            <a:ext cx="2050035" cy="300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/>
          <p:nvPr/>
        </p:nvSpPr>
        <p:spPr>
          <a:xfrm>
            <a:off x="-1364825" y="-45750"/>
            <a:ext cx="5156100" cy="523500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/>
          <p:nvPr/>
        </p:nvSpPr>
        <p:spPr>
          <a:xfrm>
            <a:off x="-1924276" y="387275"/>
            <a:ext cx="5156100" cy="5143500"/>
          </a:xfrm>
          <a:prstGeom prst="parallelogram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137315" y="728800"/>
            <a:ext cx="3227161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SOCIOEMOCIONAL</a:t>
            </a:r>
            <a:endParaRPr sz="20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3717775" y="153275"/>
            <a:ext cx="5523900" cy="21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Desde pequeno, sempre fui apaixonado por jogos, principalmente jogos online, onde eu pudesse ter interação com outros jogadores.</a:t>
            </a:r>
            <a:endParaRPr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Em 2015, eu comecei a jogar League </a:t>
            </a:r>
            <a:r>
              <a:rPr lang="pt-BR" dirty="0" err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of</a:t>
            </a: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pt-BR" dirty="0" err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Legends</a:t>
            </a:r>
            <a:r>
              <a:rPr lang="pt-BR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e por mais que eu seja ruim no jogo, eu sempre me diverti bastante jogando com meus amigos.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3717775" y="2546700"/>
            <a:ext cx="5156100" cy="25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Ele está inserido na minha vida, pois jogo até hoje, gosto muito, e sempre entro quando possível.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Escolhi esse tema, pois fez parte de uma fase muito importante da minha vida, e me trouxe momentos inesquecíveis.</a:t>
            </a: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8612" y="1468650"/>
            <a:ext cx="3770426" cy="298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-1364825" y="-45750"/>
            <a:ext cx="5156100" cy="523500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-1924276" y="387275"/>
            <a:ext cx="5156100" cy="5143500"/>
          </a:xfrm>
          <a:prstGeom prst="parallelogram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452825" y="919775"/>
            <a:ext cx="22362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VALORES</a:t>
            </a:r>
            <a:endParaRPr sz="31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4179550" y="387275"/>
            <a:ext cx="4483200" cy="14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4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Alguns dos valores representados nesse projeto são: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4179550" y="2078000"/>
            <a:ext cx="5156100" cy="21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762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Comfortaa"/>
              <a:buChar char="●"/>
            </a:pPr>
            <a:r>
              <a:rPr lang="pt-BR" sz="39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Ética,</a:t>
            </a:r>
            <a:endParaRPr sz="39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476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Comfortaa"/>
              <a:buChar char="●"/>
            </a:pPr>
            <a:r>
              <a:rPr lang="pt-BR" sz="39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Honestidade,</a:t>
            </a:r>
            <a:endParaRPr sz="39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lvl="0" indent="-476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Comfortaa"/>
              <a:buChar char="●"/>
            </a:pPr>
            <a:r>
              <a:rPr lang="pt-BR" sz="39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Humildade;</a:t>
            </a:r>
            <a:endParaRPr sz="3900" dirty="0">
              <a:solidFill>
                <a:schemeClr val="lt1"/>
              </a:solidFill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38612" y="1468650"/>
            <a:ext cx="3770426" cy="298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/>
          <p:nvPr/>
        </p:nvSpPr>
        <p:spPr>
          <a:xfrm rot="-4948470">
            <a:off x="189375" y="3143139"/>
            <a:ext cx="3630672" cy="523232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7" name="Google Shape;117;p19"/>
          <p:cNvSpPr/>
          <p:nvPr/>
        </p:nvSpPr>
        <p:spPr>
          <a:xfrm rot="-4948470">
            <a:off x="4763262" y="-3511575"/>
            <a:ext cx="3630672" cy="5923147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8" name="Google Shape;118;p19"/>
          <p:cNvSpPr/>
          <p:nvPr/>
        </p:nvSpPr>
        <p:spPr>
          <a:xfrm rot="-4948470">
            <a:off x="5387087" y="-3593350"/>
            <a:ext cx="3630672" cy="5923147"/>
          </a:xfrm>
          <a:prstGeom prst="parallelogram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555175" y="438000"/>
            <a:ext cx="3758100" cy="661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pt-BR" sz="31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Site Institucional</a:t>
            </a:r>
            <a:endParaRPr sz="31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7983" y="1163875"/>
            <a:ext cx="4381224" cy="484674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/>
        </p:nvSpPr>
        <p:spPr>
          <a:xfrm>
            <a:off x="555175" y="1163875"/>
            <a:ext cx="3758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Trello</a:t>
            </a:r>
            <a:endParaRPr sz="31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555175" y="1889750"/>
            <a:ext cx="3758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GitHub</a:t>
            </a:r>
            <a:endParaRPr sz="31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-1364825" y="-45750"/>
            <a:ext cx="5156100" cy="523500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-1924276" y="387275"/>
            <a:ext cx="5156100" cy="5143500"/>
          </a:xfrm>
          <a:prstGeom prst="parallelogram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452825" y="792600"/>
            <a:ext cx="22362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DESAFIO</a:t>
            </a:r>
            <a:endParaRPr sz="31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" name="Imagem 2" descr="Desenho de uma mulher&#10;&#10;Descrição gerada automaticamente com confiança média">
            <a:extLst>
              <a:ext uri="{FF2B5EF4-FFF2-40B4-BE49-F238E27FC236}">
                <a16:creationId xmlns:a16="http://schemas.microsoft.com/office/drawing/2014/main" id="{339A43E9-34CC-4504-9D1B-DC63E09E7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0265" y="1340012"/>
            <a:ext cx="4105678" cy="4090802"/>
          </a:xfrm>
          <a:prstGeom prst="rect">
            <a:avLst/>
          </a:prstGeom>
        </p:spPr>
      </p:pic>
      <p:sp>
        <p:nvSpPr>
          <p:cNvPr id="11" name="Google Shape;110;p18">
            <a:extLst>
              <a:ext uri="{FF2B5EF4-FFF2-40B4-BE49-F238E27FC236}">
                <a16:creationId xmlns:a16="http://schemas.microsoft.com/office/drawing/2014/main" id="{201A3425-ABA5-48E5-8878-0EF4A2CBFD4C}"/>
              </a:ext>
            </a:extLst>
          </p:cNvPr>
          <p:cNvSpPr txBox="1"/>
          <p:nvPr/>
        </p:nvSpPr>
        <p:spPr>
          <a:xfrm>
            <a:off x="3421011" y="2057393"/>
            <a:ext cx="5631553" cy="1028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762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Comfortaa"/>
              <a:buChar char="●"/>
            </a:pPr>
            <a:r>
              <a:rPr lang="pt-BR" sz="39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Front </a:t>
            </a:r>
            <a:r>
              <a:rPr lang="pt-BR" sz="3900" dirty="0" err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End</a:t>
            </a:r>
            <a:r>
              <a:rPr lang="pt-BR" sz="39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e tempo</a:t>
            </a:r>
            <a:endParaRPr sz="39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3954338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-1364825" y="-45750"/>
            <a:ext cx="5156100" cy="5235000"/>
          </a:xfrm>
          <a:prstGeom prst="parallelogram">
            <a:avLst>
              <a:gd name="adj" fmla="val 25000"/>
            </a:avLst>
          </a:prstGeom>
          <a:solidFill>
            <a:srgbClr val="1C11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-1924276" y="387275"/>
            <a:ext cx="5156100" cy="5143500"/>
          </a:xfrm>
          <a:prstGeom prst="parallelogram">
            <a:avLst>
              <a:gd name="adj" fmla="val 25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8"/>
          <p:cNvSpPr txBox="1"/>
          <p:nvPr/>
        </p:nvSpPr>
        <p:spPr>
          <a:xfrm>
            <a:off x="125839" y="809759"/>
            <a:ext cx="2774048" cy="661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1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SUPERAÇÃO</a:t>
            </a:r>
            <a:endParaRPr sz="3100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" name="Google Shape;76;p15">
            <a:extLst>
              <a:ext uri="{FF2B5EF4-FFF2-40B4-BE49-F238E27FC236}">
                <a16:creationId xmlns:a16="http://schemas.microsoft.com/office/drawing/2014/main" id="{C54508B0-3F56-4066-8CB7-6776D3EA49F5}"/>
              </a:ext>
            </a:extLst>
          </p:cNvPr>
          <p:cNvSpPr txBox="1"/>
          <p:nvPr/>
        </p:nvSpPr>
        <p:spPr>
          <a:xfrm>
            <a:off x="3985413" y="2143432"/>
            <a:ext cx="4234380" cy="1631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317500">
              <a:buClr>
                <a:schemeClr val="lt1"/>
              </a:buClr>
              <a:buSzPts val="1400"/>
              <a:buFont typeface="Comfortaa"/>
              <a:buChar char="●"/>
            </a:pPr>
            <a:r>
              <a:rPr lang="pt-BR" sz="2000" dirty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Modificar a API e fazer ela funcionar no meu projeto sem dúvidas foi a minha maior superação.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</a:pPr>
            <a:endParaRPr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" name="Imagem 3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40947B98-4B85-4460-9B1D-4FB12E885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1448"/>
            <a:ext cx="3777831" cy="367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18272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B3E0F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264</Words>
  <Application>Microsoft Office PowerPoint</Application>
  <PresentationFormat>Apresentação na tela (16:9)</PresentationFormat>
  <Paragraphs>36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4" baseType="lpstr">
      <vt:lpstr>Comfortaa</vt:lpstr>
      <vt:lpstr>Arial</vt:lpstr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LEONARDO LEONEL RAPINI SALOMÃO</cp:lastModifiedBy>
  <cp:revision>2</cp:revision>
  <dcterms:modified xsi:type="dcterms:W3CDTF">2021-12-03T01:18:05Z</dcterms:modified>
</cp:coreProperties>
</file>